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8" r:id="rId3"/>
    <p:sldId id="270" r:id="rId4"/>
    <p:sldId id="261" r:id="rId5"/>
    <p:sldId id="263" r:id="rId6"/>
    <p:sldId id="265" r:id="rId7"/>
    <p:sldId id="267" r:id="rId8"/>
    <p:sldId id="269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4FE8DF-659F-4DBC-86F4-7E31AE1E7555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93A81-EBD4-4FD0-B5A7-B03AEC84EA6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857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5DCFE-78F5-4FA4-9DEB-EB9CB259A8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741D20-5D52-4D3C-A88F-F55D81CD23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E06BB-CE1B-41B3-9F00-BE8F7E735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F6DA-2DA8-4BBD-A04C-A22C05306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153FE-658B-47F0-95A2-01D62E0C9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695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B4E02-5677-457A-B10A-377CB5254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0F4095-BBC6-4C26-98D6-87E54ACE26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2A72B-8D91-4158-B052-6B580571F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AE52A5-4835-454A-98C5-4F6BA740B6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FE00D0-4CE3-4058-9F75-5E914F19B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817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697F99-961A-492A-81F5-65AF1FA650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6B9FBB-2A00-4AEB-A19C-BD83E6F6B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444DCC-94DD-45A2-BF01-93DFAE4BD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B5CDB-C61D-4FE5-B6AC-B5EFF8B00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A3E4B-ABD3-4099-AF2C-0329CE71E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652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A5D1F-A1A3-4839-B249-C44203A3D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BF2E7-FB94-4A74-89C7-BD5617134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D07E1-DA8C-40FD-AA81-AB6646E52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F934A1-CBAB-4FC8-9909-3E7F6A998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AF316-77BB-4D41-81C9-6419F7E18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668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D7884-C665-4328-9CC6-3595D8CD1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0F7127-FC66-4D3B-BADA-1516A8528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C6527F-E0EE-4C34-9ACE-2E9C6F222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AF7C7-B02F-4FF7-B7AA-E38B84EA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06FC09-58AF-4CD1-B8F5-EB45FD8DF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619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81C6B-845E-40FB-B557-91E34D4FF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D44F2-9444-43A1-BE8E-9022B755B9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BE6E08-F6D3-48C8-9940-295D94C0EF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C9D929-150C-4B62-830E-4A15783A8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0876E-8D38-4E97-914E-7F47F2868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758A26-DB63-4B17-A063-40B2CD39D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17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15057-9597-4E1D-B430-8D3F0E1B6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F6059-BAC6-4AA9-B12F-173B32B29A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F979CC-564C-47AC-A843-1099E838F0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562F25-8927-4B4F-97F7-FC2E055B79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EE3CF2-4DCC-4D9D-8971-13B46E3A14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485E6D-557B-4F64-9527-EEA58C065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662A98-03CB-43F5-AC25-AB77AABA9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DBBAB2-C901-4361-9A81-433C27701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14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C020D-99C4-431A-A640-B9DFC8F7A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E3A0F5-72EE-4E46-9124-015E47828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74266F-8592-43F6-BEAA-0BC0E7279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691E72-FE01-4C81-A128-568DF9A0C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407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1B2190-2885-48FC-BD45-1DFBBE66E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127EAB-CDC7-4763-AD60-4665F5ECE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AF45B3-080E-4691-ABA8-14E368BAA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7832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693A9-B447-4BEF-823D-DD129A770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B3435-E436-4AD9-B6A9-28CFF6094B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58322-277A-4A03-BA0D-263FB6E6ED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3F1886-E3C9-406D-83E7-E7111FFAF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7C541-C0F9-47B2-B18A-5C3067BDB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C3E4F6-5D89-4F7E-A1B8-7A8A2DA34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06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9E7CD-E547-481E-AE5F-D974D8A27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83366E-E37F-43E8-BDD7-87BE86A3A3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CCBBED-7A6D-47B3-A13D-03C2AC6E29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03CB5A-D3EC-422C-868E-382B29A15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FBF0F-EBD8-4E9F-AF57-B41A397EC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7FD637-E456-4EF0-88D6-0E7A2A478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909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phere">
          <a:fgClr>
            <a:schemeClr val="bg1">
              <a:lumMod val="75000"/>
            </a:schemeClr>
          </a:fgClr>
          <a:bgClr>
            <a:schemeClr val="bg1">
              <a:lumMod val="8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5BC726-899F-47A0-80B3-83875F86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4E460-EBA3-43D6-A775-DE708B31BC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EFBFB3-E895-4EA0-BDFE-7F1493AF3D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D4BF11-7F0A-4175-8FE2-1B16FF22EECE}" type="datetimeFigureOut">
              <a:rPr lang="en-US" smtClean="0"/>
              <a:t>5/1/2018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27DBB-54A3-4B8F-B59C-29713E498B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0F5D88-401B-4473-861F-0DF7A5C56D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12F33-AF31-4644-BA2B-AF724B7F4E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867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37B8139-09C1-4109-A45E-28241CB1B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8601" y="0"/>
            <a:ext cx="8524876" cy="6981825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6000" b="1" dirty="0">
                <a:ln>
                  <a:solidFill>
                    <a:schemeClr val="bg2">
                      <a:lumMod val="75000"/>
                    </a:schemeClr>
                  </a:solidFill>
                </a:ln>
                <a:solidFill>
                  <a:schemeClr val="accent5">
                    <a:lumMod val="50000"/>
                  </a:schemeClr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E-COMMERCE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INTERNET PROGRAMMING LABORATORY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(CSE 326)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MUKESH KUMAR SAH</a:t>
            </a:r>
            <a:b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PARVEZ ISLAM</a:t>
            </a:r>
            <a:b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SADMAN HAQUE SAKIB</a:t>
            </a:r>
            <a:b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SECTION: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K17CS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To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V Devendran</a:t>
            </a:r>
            <a:r>
              <a:rPr lang="it-IT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 Assistant Professor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SCHOOL OF COMPUTER SCIENCE &amp; ENGINEERING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LOVELY PROFESSIONAL UNIVERSITY, JALANDHAR 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APRIL-2018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D56F94-6D3E-45A8-A049-3F75E85E45A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797" y="496886"/>
            <a:ext cx="4609478" cy="454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341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5944C-980B-44AE-AF54-EB4B09A13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130" y="366226"/>
            <a:ext cx="5411755" cy="6125547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means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Commerce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which is also used for selling on the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Internet or Online shopping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kind of trading, products or services, which is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conducted via the Internet</a:t>
            </a:r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3F1D39-9D48-42DC-A0E2-A5789BAF81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885" y="867747"/>
            <a:ext cx="6298164" cy="512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319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58623-8AE0-492B-B596-0469CB7C4E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0749" y="-139958"/>
            <a:ext cx="10470501" cy="905069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 DIVISION OF THE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321E38-B968-4D32-8DFB-50ACF59AFC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712" y="382555"/>
            <a:ext cx="10926147" cy="5544975"/>
          </a:xfrm>
        </p:spPr>
        <p:txBody>
          <a:bodyPr>
            <a:noAutofit/>
          </a:bodyPr>
          <a:lstStyle/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MUKESH KUMAR SAH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HOMEPAGE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US PAGE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 IN PAGE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PARVEZ ISLAM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APPLIANCE WEBPAGE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PAYMENT PAGE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TO CART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SADMAN HAQUE SAKIB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 WEBPAGE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CLOTHING ITEMS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01312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39492-D046-4678-949E-614B868D1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12191998" cy="914401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SCREENSHOTS OF THE WEBPAGE-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595BF-F1E7-45CF-8060-AD9D8375C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10343"/>
            <a:ext cx="12191999" cy="97971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HOMEPAGE-                                                LOGIN PAGE-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F0F6DB-2041-4AF3-B53C-15104E62A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75454"/>
            <a:ext cx="6046236" cy="47679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4A933F7-CDC8-499B-BE5E-E5DC58ECA2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5764" y="1875454"/>
            <a:ext cx="6046236" cy="476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666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AF2BB-C624-49B9-A75F-C0538CD14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70384"/>
            <a:ext cx="12192000" cy="925268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CLOTHING-                                                APPLIANCES-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79AAC63-2A44-4B7A-BADF-ABE487B891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95653"/>
            <a:ext cx="6024463" cy="46824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60F7EC-7129-4DAE-AFDD-44E2CBBC37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539" y="1895652"/>
            <a:ext cx="6024464" cy="468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895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48733-7E68-4C51-95B0-AA2ACC366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867747"/>
            <a:ext cx="12192000" cy="822941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ELECTRONICS-                      PAYMENT PAGE-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ECB573-51B5-4EE1-8314-8BFCA18956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01416"/>
            <a:ext cx="5968482" cy="45934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7A88796-7913-445D-B1C1-2A6FEF4767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519" y="2001417"/>
            <a:ext cx="5968482" cy="459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49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2E6B9-A7AA-40CC-B23A-5C1520A147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CONTACT US PAGE-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FCA55B-7202-42AE-B7EC-9EAB62DA1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266" y="1473654"/>
            <a:ext cx="9439468" cy="530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205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8491C84-ED37-4645-AF96-E3E8D6F43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76211"/>
            <a:ext cx="12192000" cy="1009651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MODULES USED IN THE PROJECT-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89185-A7C2-4A69-887F-6F7D8EE91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2082" y="1185861"/>
            <a:ext cx="5293567" cy="535068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HTML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ATTRIBUTES USED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HEADINGS 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PARAGRAPH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BUTTONS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IMAGES 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CSS ATTRIBUTES USED </a:t>
            </a:r>
            <a:r>
              <a:rPr lang="en-US" sz="20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ICONS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PADDING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FORMS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410F038-858F-4A40-9B2C-9D1620D340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731" y="1185862"/>
            <a:ext cx="5293567" cy="5350686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v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 ATTRIBUTES USED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SLIDESHOWS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 ONCLICK FORM ACTION</a:t>
            </a:r>
          </a:p>
          <a:p>
            <a:pPr marL="0" indent="0">
              <a:lnSpc>
                <a:spcPct val="120000"/>
              </a:lnSpc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42468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769FC-CD42-4246-A2C3-1B9592A75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296932"/>
          </a:xfrm>
        </p:spPr>
        <p:txBody>
          <a:bodyPr>
            <a:normAutofit/>
          </a:bodyPr>
          <a:lstStyle/>
          <a:p>
            <a:pPr algn="ctr"/>
            <a:r>
              <a:rPr lang="en-US" sz="6600" dirty="0">
                <a:latin typeface="Bell MT" panose="02020503060305020303" pitchFamily="18" charset="0"/>
              </a:rPr>
              <a:t>THANK YOU-</a:t>
            </a:r>
          </a:p>
        </p:txBody>
      </p:sp>
    </p:spTree>
    <p:extLst>
      <p:ext uri="{BB962C8B-B14F-4D97-AF65-F5344CB8AC3E}">
        <p14:creationId xmlns:p14="http://schemas.microsoft.com/office/powerpoint/2010/main" val="2504430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98</Words>
  <Application>Microsoft Office PowerPoint</Application>
  <PresentationFormat>Widescreen</PresentationFormat>
  <Paragraphs>39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Bell MT</vt:lpstr>
      <vt:lpstr>Calibri</vt:lpstr>
      <vt:lpstr>Calibri Light</vt:lpstr>
      <vt:lpstr>Times New Roman</vt:lpstr>
      <vt:lpstr>Wingdings</vt:lpstr>
      <vt:lpstr>Office Theme</vt:lpstr>
      <vt:lpstr>E-COMMERCE INTERNET PROGRAMMING LABORATORY (CSE 326)   By MUKESH KUMAR SAH PARVEZ ISLAM SADMAN HAQUE SAKIB SECTION: K17CS  Submitted To Dr. V Devendran,  Assistant Professor SCHOOL OF COMPUTER SCIENCE &amp; ENGINEERING LOVELY PROFESSIONAL UNIVERSITY, JALANDHAR  APRIL-2018 </vt:lpstr>
      <vt:lpstr>E-Commerce means Electronics Commerce, which is also used for selling on the Internet or Online shopping.   E-commerce is a kind of trading, products or services, which is conducted via the Internet. </vt:lpstr>
      <vt:lpstr>WORK DIVISION OF THE PROJECT</vt:lpstr>
      <vt:lpstr>SCREENSHOTS OF THE WEBPAGE-</vt:lpstr>
      <vt:lpstr>CLOTHING-                                                APPLIANCES-</vt:lpstr>
      <vt:lpstr>ELECTRONICS-                      PAYMENT PAGE-</vt:lpstr>
      <vt:lpstr>CONTACT US PAGE-</vt:lpstr>
      <vt:lpstr>MODULES USED IN THE PROJECT-</vt:lpstr>
      <vt:lpstr>THANK YOU-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PHYSICS BEHIND QUARTZ CRYSTAL WATCH ENGINEERING PHYSICS (PHY 109)   By MUKESH KUMAR SAH REGISTRATION NUMBER: 11719859 ROLL NUMBER: RK17CSB49 SECTION: K17CS Submitted To Amanpreet Kaur, Assistant Professor   Submitted To AmanPreet Kaur, Assistant Professor SCHOOL OF COMPUTER SCIENCE &amp; ENGINEERING LOVELY PROFESSIONAL UNIVERSITY, JALANDHAR  APRIL-2018 </dc:title>
  <dc:creator>MR. SHAH</dc:creator>
  <cp:lastModifiedBy>MR. SHAH</cp:lastModifiedBy>
  <cp:revision>222</cp:revision>
  <dcterms:created xsi:type="dcterms:W3CDTF">2018-04-01T20:18:02Z</dcterms:created>
  <dcterms:modified xsi:type="dcterms:W3CDTF">2018-05-01T04:10:28Z</dcterms:modified>
</cp:coreProperties>
</file>

<file path=docProps/thumbnail.jpeg>
</file>